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68" r:id="rId3"/>
    <p:sldId id="294" r:id="rId4"/>
    <p:sldId id="260" r:id="rId5"/>
    <p:sldId id="288" r:id="rId6"/>
    <p:sldId id="257" r:id="rId7"/>
    <p:sldId id="258" r:id="rId8"/>
    <p:sldId id="291" r:id="rId9"/>
    <p:sldId id="292" r:id="rId10"/>
    <p:sldId id="293" r:id="rId11"/>
    <p:sldId id="279" r:id="rId12"/>
    <p:sldId id="287" r:id="rId13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15"/>
      <p:bold r:id="rId16"/>
    </p:embeddedFont>
    <p:embeddedFont>
      <p:font typeface="Berlin Sans FB" panose="020E0602020502020306" pitchFamily="34" charset="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veat Brush" panose="020B0604020202020204" charset="0"/>
      <p:regular r:id="rId23"/>
    </p:embeddedFont>
    <p:embeddedFont>
      <p:font typeface="Eras Light ITC" panose="020B0402030504020804" pitchFamily="34" charset="0"/>
      <p:regular r:id="rId24"/>
    </p:embeddedFont>
    <p:embeddedFont>
      <p:font typeface="Patrick Hand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FAF225-C1A1-4DE8-959B-9852DBE7905C}">
  <a:tblStyle styleId="{64FAF225-C1A1-4DE8-959B-9852DBE790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4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89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8819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9045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961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4843"/>
          <a:stretch/>
        </p:blipFill>
        <p:spPr>
          <a:xfrm>
            <a:off x="0" y="1412525"/>
            <a:ext cx="7443602" cy="23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1646275"/>
            <a:ext cx="5451900" cy="185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4"/>
          <p:cNvGrpSpPr/>
          <p:nvPr/>
        </p:nvGrpSpPr>
        <p:grpSpPr>
          <a:xfrm>
            <a:off x="2870262" y="0"/>
            <a:ext cx="3403476" cy="4760024"/>
            <a:chOff x="2391450" y="1"/>
            <a:chExt cx="2365825" cy="4760024"/>
          </a:xfrm>
        </p:grpSpPr>
        <p:pic>
          <p:nvPicPr>
            <p:cNvPr id="20" name="Google Shape;20;p4"/>
            <p:cNvPicPr preferRelativeResize="0"/>
            <p:nvPr/>
          </p:nvPicPr>
          <p:blipFill rotWithShape="1">
            <a:blip r:embed="rId2">
              <a:alphaModFix/>
            </a:blip>
            <a:srcRect r="36053"/>
            <a:stretch/>
          </p:blipFill>
          <p:spPr>
            <a:xfrm rot="-5400000">
              <a:off x="680613" y="1710838"/>
              <a:ext cx="4760024" cy="133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4"/>
            <p:cNvPicPr preferRelativeResize="0"/>
            <p:nvPr/>
          </p:nvPicPr>
          <p:blipFill rotWithShape="1">
            <a:blip r:embed="rId2">
              <a:alphaModFix/>
            </a:blip>
            <a:srcRect r="36053"/>
            <a:stretch/>
          </p:blipFill>
          <p:spPr>
            <a:xfrm rot="-5400000">
              <a:off x="1708088" y="1710838"/>
              <a:ext cx="4760024" cy="13383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2" name="Google Shape;22;p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49400" y="1123925"/>
            <a:ext cx="2845200" cy="317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✔"/>
              <a:defRPr sz="2000">
                <a:solidFill>
                  <a:schemeClr val="dk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>
                <a:solidFill>
                  <a:schemeClr val="dk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 sz="2000">
                <a:solidFill>
                  <a:schemeClr val="dk1"/>
                </a:solidFill>
              </a:defRPr>
            </a:lvl8pPr>
            <a:lvl9pPr marL="4114800" lvl="8" indent="-355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2275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2"/>
                </a:solidFill>
                <a:latin typeface="Caveat Brush"/>
                <a:ea typeface="Caveat Brush"/>
                <a:cs typeface="Caveat Brush"/>
                <a:sym typeface="Caveat Brush"/>
              </a:rPr>
              <a:t>“</a:t>
            </a:r>
            <a:endParaRPr sz="7200">
              <a:solidFill>
                <a:schemeClr val="dk2"/>
              </a:solidFill>
              <a:latin typeface="Caveat Brush"/>
              <a:ea typeface="Caveat Brush"/>
              <a:cs typeface="Caveat Brush"/>
              <a:sym typeface="Caveat Brush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l="5320"/>
          <a:stretch/>
        </p:blipFill>
        <p:spPr>
          <a:xfrm>
            <a:off x="0" y="357876"/>
            <a:ext cx="6655800" cy="97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457200" y="1499500"/>
            <a:ext cx="82296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Char char="✔"/>
              <a:defRPr/>
            </a:lvl1pPr>
            <a:lvl2pPr marL="914400" lvl="1" indent="-3937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2pPr>
            <a:lvl3pPr marL="1371600" lvl="2" indent="-3937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3pPr>
            <a:lvl4pPr marL="1828800" lvl="3" indent="-3937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4pPr>
            <a:lvl5pPr marL="2286000" lvl="4" indent="-3937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5pPr>
            <a:lvl6pPr marL="2743200" lvl="5" indent="-3937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6pPr>
            <a:lvl7pPr marL="3200400" lvl="6" indent="-3937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7pPr>
            <a:lvl8pPr marL="3657600" lvl="7" indent="-3937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8pPr>
            <a:lvl9pPr marL="4114800" lvl="8" indent="-3937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/>
          </a:blip>
          <a:srcRect l="5320"/>
          <a:stretch/>
        </p:blipFill>
        <p:spPr>
          <a:xfrm>
            <a:off x="0" y="357876"/>
            <a:ext cx="6655800" cy="97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457200" y="1499500"/>
            <a:ext cx="39297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✔"/>
              <a:defRPr sz="24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4757101" y="1499500"/>
            <a:ext cx="39297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✔"/>
              <a:defRPr sz="24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9"/>
          <p:cNvPicPr preferRelativeResize="0"/>
          <p:nvPr/>
        </p:nvPicPr>
        <p:blipFill rotWithShape="1">
          <a:blip r:embed="rId2">
            <a:alphaModFix/>
          </a:blip>
          <a:srcRect l="5320"/>
          <a:stretch/>
        </p:blipFill>
        <p:spPr>
          <a:xfrm>
            <a:off x="0" y="357876"/>
            <a:ext cx="6655800" cy="97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" name="Google Shape;68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veat Brush"/>
              <a:buNone/>
              <a:defRPr sz="36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499500"/>
            <a:ext cx="8229600" cy="3126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rick Hand"/>
              <a:buChar char="✔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L="914400" lvl="1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○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L="1371600" lvl="2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■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L="1828800" lvl="3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●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L="2286000" lvl="4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○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L="2743200" lvl="5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■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L="3200400" lvl="6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●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L="3657600" lvl="7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○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L="4114800" lvl="8" indent="-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Patrick Hand"/>
              <a:buChar char="■"/>
              <a:defRPr sz="26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5" r:id="rId5"/>
    <p:sldLayoutId id="2147483657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hyperlink" Target="about:blank" TargetMode="External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3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14.gif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>
            <a:off x="655093" y="2142699"/>
            <a:ext cx="5482607" cy="13545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APNADUKAN</a:t>
            </a:r>
            <a:br>
              <a:rPr lang="en" dirty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" dirty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" dirty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</a:t>
            </a:r>
            <a:endParaRPr dirty="0">
              <a:ln w="0"/>
              <a:solidFill>
                <a:schemeClr val="tx1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120339" y="3944203"/>
            <a:ext cx="21669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veat Brush" panose="020B0604020202020204" charset="0"/>
              </a:rPr>
              <a:t>Section: </a:t>
            </a:r>
            <a:r>
              <a:rPr lang="en-I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veat Brush" panose="020B0604020202020204" charset="0"/>
              </a:rPr>
              <a:t>K19JC</a:t>
            </a:r>
          </a:p>
          <a:p>
            <a:r>
              <a:rPr lang="en-IN" sz="1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veat Brush" panose="020B0604020202020204" charset="0"/>
              </a:rPr>
              <a:t>Course Code: </a:t>
            </a:r>
            <a:r>
              <a:rPr lang="en-I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veat Brush" panose="020B0604020202020204" charset="0"/>
              </a:rPr>
              <a:t>INT213</a:t>
            </a:r>
          </a:p>
          <a:p>
            <a:r>
              <a:rPr lang="en-IN" sz="1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veat Brush" panose="020B0604020202020204" charset="0"/>
              </a:rPr>
              <a:t>Degree: </a:t>
            </a:r>
            <a:r>
              <a:rPr lang="en-I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veat Brush" panose="020B0604020202020204" charset="0"/>
              </a:rPr>
              <a:t>B.tech CSE</a:t>
            </a:r>
          </a:p>
        </p:txBody>
      </p:sp>
    </p:spTree>
  </p:cSld>
  <p:clrMapOvr>
    <a:masterClrMapping/>
  </p:clrMapOvr>
  <p:transition spd="slow" advTm="3670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2700006" scaled="0"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5"/>
          <p:cNvGrpSpPr/>
          <p:nvPr/>
        </p:nvGrpSpPr>
        <p:grpSpPr>
          <a:xfrm>
            <a:off x="2212276" y="192517"/>
            <a:ext cx="4719795" cy="4719795"/>
            <a:chOff x="1643212" y="493160"/>
            <a:chExt cx="4233380" cy="4233380"/>
          </a:xfrm>
        </p:grpSpPr>
        <p:pic>
          <p:nvPicPr>
            <p:cNvPr id="91" name="Google Shape;91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2700000">
              <a:off x="1222650" y="2153650"/>
              <a:ext cx="5074503" cy="91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1222650" y="2153650"/>
              <a:ext cx="5074503" cy="912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3731670" y="776299"/>
            <a:ext cx="1698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veat Brush" panose="020B0604020202020204" charset="0"/>
              </a:rPr>
              <a:t> Screen Shots</a:t>
            </a:r>
          </a:p>
        </p:txBody>
      </p:sp>
      <p:sp>
        <p:nvSpPr>
          <p:cNvPr id="26" name="Google Shape;122;p19"/>
          <p:cNvSpPr/>
          <p:nvPr/>
        </p:nvSpPr>
        <p:spPr>
          <a:xfrm>
            <a:off x="347382" y="304609"/>
            <a:ext cx="1320147" cy="1397590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79B58-DA9F-4A91-95A0-0FC586E93C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57" y="109626"/>
            <a:ext cx="6106931" cy="27277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DF8CB5-A099-4DC5-9FB0-3F983CB351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8083" y="2673273"/>
            <a:ext cx="5378824" cy="227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09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accent6"/>
            </a:gs>
          </a:gsLst>
          <a:lin ang="2700006" scaled="0"/>
        </a:gra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0" name="Google Shape;340;p36"/>
          <p:cNvSpPr txBox="1">
            <a:spLocks noGrp="1"/>
          </p:cNvSpPr>
          <p:nvPr>
            <p:ph type="body" idx="1"/>
          </p:nvPr>
        </p:nvSpPr>
        <p:spPr>
          <a:xfrm>
            <a:off x="457200" y="1499500"/>
            <a:ext cx="8229600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Each and every time there are lot of website launch for getting the product and help you buy your </a:t>
            </a:r>
            <a:r>
              <a:rPr lang="en-US" sz="2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favourite</a:t>
            </a: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product from your own I try my level best to give all the facility to buy your product and get your product from your home .</a:t>
            </a:r>
          </a:p>
          <a:p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DJANGO </a:t>
            </a: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has a major role in this project.</a:t>
            </a:r>
            <a:endParaRPr sz="2400" dirty="0"/>
          </a:p>
        </p:txBody>
      </p:sp>
      <p:sp>
        <p:nvSpPr>
          <p:cNvPr id="341" name="Google Shape;341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5" name="Google Shape;124;p19"/>
          <p:cNvSpPr/>
          <p:nvPr/>
        </p:nvSpPr>
        <p:spPr>
          <a:xfrm rot="20744584">
            <a:off x="7823196" y="1146866"/>
            <a:ext cx="503744" cy="48951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6" name="Google Shape;123;p19"/>
          <p:cNvSpPr/>
          <p:nvPr/>
        </p:nvSpPr>
        <p:spPr>
          <a:xfrm rot="1473077">
            <a:off x="7697881" y="-13172"/>
            <a:ext cx="1150579" cy="1120735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20E352-1C22-420C-81C2-8BC3E82AD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9499597">
            <a:off x="-757066" y="2162370"/>
            <a:ext cx="777178" cy="58086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5160BF1-A0FD-4AB5-8A1A-481797912B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213864" y="0"/>
            <a:ext cx="10357864" cy="5143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F56EC7-A7E0-4069-865F-0E2CD1A4E9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213863" y="975122"/>
            <a:ext cx="3956615" cy="41683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BA814C-F12A-4B39-8893-98BBE0EBD7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814295">
            <a:off x="-652270" y="3010212"/>
            <a:ext cx="543998" cy="5769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8DD354-A309-4609-8E9C-B26E753851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495180">
            <a:off x="-578931" y="2072276"/>
            <a:ext cx="591614" cy="5137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F6975DB-B926-4236-8085-F5B0141272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3230117">
            <a:off x="-747367" y="795936"/>
            <a:ext cx="543998" cy="57697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00C4174-2FD0-41C2-AD40-5C11FEC945F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1328" y="3582247"/>
            <a:ext cx="792020" cy="145859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537C52E-E300-4BC8-B3B1-FDDF86568A3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110" y="3582247"/>
            <a:ext cx="834448" cy="14585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30EF085-AE02-4DB0-A30D-F86DD2B50A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2893" y="3582247"/>
            <a:ext cx="876878" cy="145859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F437928-60CB-4D50-ABF4-234AD58C8DE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9298" y="3582247"/>
            <a:ext cx="862734" cy="145859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BB89FE5-6F32-40C1-B8EE-A4517B8BC96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110" y="3582247"/>
            <a:ext cx="834448" cy="14585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0CE9260-D060-49DC-9D02-23475FE9491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9298" y="3582247"/>
            <a:ext cx="862734" cy="145859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55679E8-0581-4AA8-ADDA-8483E5103A3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1328" y="3582247"/>
            <a:ext cx="792020" cy="145859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670684-EDF6-426F-8DE9-4EEE84A09AB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0082" y="3582247"/>
            <a:ext cx="905164" cy="145859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FBBE82F-0F74-48E0-A1DF-51A4EF17B86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123" y="3582247"/>
            <a:ext cx="799090" cy="145859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ABED302-96D6-4819-AC18-0DF9BD296A91}"/>
              </a:ext>
            </a:extLst>
          </p:cNvPr>
          <p:cNvSpPr txBox="1"/>
          <p:nvPr/>
        </p:nvSpPr>
        <p:spPr>
          <a:xfrm>
            <a:off x="2298031" y="1197665"/>
            <a:ext cx="684596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</a:rPr>
              <a:t>      Have a nice day</a:t>
            </a:r>
          </a:p>
        </p:txBody>
      </p:sp>
    </p:spTree>
    <p:extLst>
      <p:ext uri="{BB962C8B-B14F-4D97-AF65-F5344CB8AC3E}">
        <p14:creationId xmlns:p14="http://schemas.microsoft.com/office/powerpoint/2010/main" val="6270217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32 0.02037 L 0.0332 0.0206 C 0.0362 0.01643 0.03906 0.0125 0.04193 0.00879 C 0.04297 0.00741 0.04401 0.00578 0.04518 0.00486 C 0.04622 0.00393 0.0474 0.00347 0.04844 0.00301 C 0.05456 0.00347 0.06068 0.00324 0.0668 0.00486 C 0.07005 0.00555 0.07305 0.01203 0.07552 0.01458 C 0.07669 0.01551 0.07787 0.01574 0.07878 0.01643 C 0.08086 0.02014 0.08268 0.02384 0.08542 0.02616 C 0.0875 0.02778 0.09193 0.02986 0.09193 0.03009 C 0.0931 0.03125 0.09401 0.03287 0.09518 0.03379 C 0.09662 0.03495 0.09818 0.03495 0.09961 0.03588 C 0.10065 0.03634 0.10156 0.03703 0.10274 0.03773 C 0.1099 0.04606 0.10221 0.03773 0.10925 0.04352 C 0.12175 0.05347 0.11354 0.05 0.12448 0.05324 C 0.12682 0.05486 0.13047 0.05764 0.1332 0.05903 C 0.14922 0.06666 0.13555 0.05879 0.14727 0.06666 C 0.14831 0.06736 0.14948 0.06782 0.15052 0.06875 C 0.15872 0.075 0.15104 0.07037 0.16146 0.08032 C 0.16927 0.08773 0.17734 0.09421 0.18529 0.10162 C 0.19076 0.10648 0.19609 0.11227 0.20169 0.1169 C 0.20703 0.12153 0.21263 0.12569 0.21797 0.13055 C 0.22995 0.1412 0.2418 0.15254 0.25378 0.16342 C 0.25885 0.16805 0.26497 0.16967 0.26901 0.17685 C 0.26979 0.17824 0.27031 0.17986 0.27122 0.18078 C 0.2724 0.18194 0.27787 0.18426 0.27878 0.18472 C 0.27995 0.18518 0.28099 0.18634 0.28203 0.18657 C 0.28672 0.18773 0.29154 0.18796 0.29622 0.18842 C 0.29909 0.18981 0.30221 0.19004 0.30495 0.19236 C 0.30638 0.19375 0.30781 0.19514 0.30925 0.19629 C 0.31107 0.19768 0.3151 0.19953 0.3168 0.20023 C 0.32539 0.20324 0.32813 0.20254 0.33854 0.20393 C 0.3487 0.20278 0.35899 0.20301 0.36901 0.20023 C 0.37227 0.19907 0.37461 0.19352 0.37774 0.19236 C 0.37917 0.1919 0.38581 0.18958 0.3875 0.18842 C 0.38906 0.1875 0.39037 0.18565 0.3918 0.18472 C 0.39466 0.18287 0.39779 0.18287 0.40052 0.18078 C 0.40234 0.1794 0.40417 0.17801 0.40599 0.17685 C 0.40781 0.17592 0.40964 0.17569 0.41146 0.175 C 0.4125 0.17453 0.41354 0.17361 0.41471 0.17315 C 0.41576 0.17176 0.41693 0.1706 0.41797 0.16921 C 0.4194 0.16736 0.4207 0.16504 0.42227 0.16342 C 0.4237 0.1618 0.42526 0.16111 0.42669 0.15949 C 0.42813 0.15787 0.42943 0.15532 0.43099 0.1537 C 0.43385 0.15092 0.43659 0.14791 0.43971 0.14606 C 0.44076 0.14537 0.44193 0.14491 0.44297 0.14398 C 0.45143 0.13657 0.44128 0.14305 0.44948 0.13819 C 0.45885 0.12708 0.45352 0.13194 0.46576 0.12477 L 0.46901 0.12268 C 0.46979 0.12153 0.47031 0.11967 0.47122 0.11898 C 0.47396 0.1169 0.47995 0.11504 0.47995 0.11528 C 0.48099 0.11366 0.48203 0.11227 0.4832 0.11111 C 0.48529 0.10903 0.48828 0.10625 0.49076 0.10532 C 0.49297 0.10463 0.49518 0.10416 0.49727 0.10347 C 0.50625 0.09815 0.50156 0.10023 0.51146 0.09768 C 0.5125 0.09699 0.51354 0.09629 0.51471 0.0956 C 0.52878 0.08866 0.53633 0.09282 0.55599 0.0919 C 0.57044 0.08866 0.57031 0.08773 0.59076 0.0919 C 0.59206 0.09213 0.59284 0.09491 0.59401 0.0956 C 0.59961 0.09977 0.60339 0.1 0.60925 0.10162 C 0.62109 0.11203 0.61042 0.10393 0.62227 0.10926 C 0.62448 0.11018 0.62669 0.1118 0.62878 0.11319 C 0.62995 0.11366 0.63099 0.11458 0.63203 0.11504 C 0.63568 0.11643 0.63945 0.1169 0.64297 0.11898 C 0.64401 0.11944 0.64518 0.12014 0.64622 0.12083 C 0.64805 0.12199 0.64987 0.12361 0.65169 0.12477 C 0.65313 0.12546 0.65456 0.12592 0.65599 0.12662 C 0.65677 0.12801 0.65742 0.1294 0.6582 0.13055 C 0.66029 0.13333 0.66224 0.13657 0.66471 0.13819 C 0.67122 0.14282 0.66823 0.14097 0.67344 0.14398 C 0.67409 0.14537 0.67461 0.14699 0.67552 0.14791 C 0.6776 0.14977 0.67982 0.15069 0.68203 0.15185 C 0.68672 0.15393 0.68685 0.15393 0.69193 0.15555 C 0.70469 0.15972 0.6918 0.15532 0.70716 0.15949 C 0.71537 0.1618 0.70964 0.16088 0.71693 0.16342 C 0.71901 0.16412 0.72122 0.16458 0.72344 0.16528 C 0.73737 0.17778 0.7155 0.15879 0.73425 0.17315 C 0.73724 0.17523 0.7401 0.17824 0.74297 0.18078 C 0.7444 0.18217 0.74583 0.18379 0.74727 0.18472 L 0.75052 0.18657 C 0.75482 0.19421 0.75039 0.18727 0.75599 0.19236 C 0.75716 0.19352 0.75807 0.19537 0.75925 0.19629 C 0.76107 0.19745 0.76289 0.19722 0.76471 0.19815 C 0.76693 0.1993 0.77122 0.20208 0.77122 0.20231 C 0.78138 0.20139 0.79154 0.20116 0.80169 0.20023 C 0.80365 0.2 0.81133 0.19699 0.81367 0.19629 C 0.8151 0.19491 0.81654 0.19352 0.81797 0.19236 C 0.81901 0.19166 0.82018 0.19143 0.82122 0.19051 C 0.8224 0.18935 0.82331 0.18773 0.82448 0.18657 C 0.82839 0.1831 0.828 0.18634 0.83216 0.18078 C 0.83412 0.17801 0.83542 0.17361 0.8375 0.17106 C 0.83867 0.16991 0.83984 0.16875 0.84076 0.16736 C 0.8431 0.16389 0.8444 0.15949 0.84727 0.15764 C 0.84909 0.15648 0.85091 0.15602 0.85274 0.15555 C 0.85925 0.15463 0.86576 0.1544 0.87227 0.1537 C 0.87813 0.1544 0.88399 0.1544 0.88971 0.15555 C 0.89271 0.15625 0.89544 0.15949 0.89844 0.15949 L 0.94622 0.16134 C 0.94805 0.16203 0.95 0.16227 0.95169 0.16342 C 0.95456 0.16528 0.95599 0.16967 0.9582 0.17315 C 0.95964 0.17523 0.96094 0.17731 0.9625 0.17893 C 0.96393 0.18009 0.9655 0.17986 0.96693 0.18078 C 0.96693 0.18102 0.97774 0.19051 0.97995 0.19236 C 0.98138 0.19375 0.98281 0.19514 0.98425 0.19629 C 0.98607 0.19745 0.98789 0.19861 0.98971 0.20023 C 1.00234 0.21041 0.99427 0.20532 1.00169 0.20972 C 1.01198 0.22824 1.00352 0.21504 1.03867 0.2118 C 1.04115 0.21157 1.04375 0.21041 1.04622 0.20972 C 1.04805 0.20787 1.04974 0.20555 1.05169 0.20393 C 1.05482 0.20162 1.06419 0.20046 1.06576 0.20023 C 1.0763 0.19074 1.06576 0.20116 1.0724 0.19236 C 1.08216 0.17916 1.07604 0.18958 1.08099 0.18078 L 1.08646 0.18842 L 1.08646 0.18866 L 1.09089 0.19236 " pathEditMode="relative" rAng="0" ptsTypes="AAAAAAAAAAAAAAAAAAAAAAAAAAAAAAAAAAAAAAAAAAAAAAAAAAAAAAAAAAAAAAAAAAAAAAAAAAAAAAAAAAAAAAAAAAAAAAAAAAAAAAAAAAAAAAAAAAA">
                                      <p:cBhvr>
                                        <p:cTn id="6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78" y="907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8" dur="3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19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0" presetClass="pat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04036 0.00579 L 0.04036 0.00602 C 0.04362 0.00509 0.047 0.00463 0.05039 0.00371 C 0.05221 0.00324 0.05403 0.00185 0.05599 0.00185 C 0.06158 0.00185 0.06718 0.00301 0.07278 0.00371 C 0.07421 0.00509 0.07578 0.00625 0.07721 0.00764 C 0.07981 0.01042 0.08437 0.01667 0.08619 0.01968 C 0.08893 0.02408 0.09192 0.02801 0.09401 0.03357 C 0.09479 0.03565 0.09531 0.03773 0.09622 0.03959 C 0.09947 0.04584 0.10299 0.05139 0.10638 0.05741 C 0.10742 0.05949 0.10872 0.06111 0.10976 0.06343 C 0.1108 0.06597 0.11184 0.06898 0.11302 0.0713 C 0.11445 0.07431 0.11627 0.07639 0.11757 0.0794 C 0.11888 0.08241 0.11953 0.08634 0.12096 0.08935 C 0.12356 0.09491 0.12981 0.10509 0.12981 0.10533 C 0.13203 0.1169 0.12942 0.10648 0.13658 0.11921 C 0.13828 0.12222 0.13932 0.12616 0.14101 0.12917 C 0.14205 0.13079 0.14336 0.13148 0.1444 0.1331 C 0.15286 0.1456 0.14166 0.13241 0.15338 0.14491 C 0.15416 0.14699 0.15468 0.14908 0.15559 0.15093 C 0.15703 0.15371 0.15885 0.15602 0.16002 0.15903 C 0.16302 0.16597 0.16224 0.17084 0.16458 0.17894 C 0.16796 0.19097 0.16888 0.18866 0.17239 0.19861 C 0.18007 0.2206 0.16849 0.19213 0.17799 0.21459 C 0.17903 0.22014 0.17903 0.22222 0.18138 0.22662 C 0.18424 0.23218 0.18737 0.23727 0.19036 0.24259 C 0.1914 0.24445 0.19231 0.24699 0.19362 0.24838 C 0.20156 0.25787 0.19179 0.24607 0.20156 0.25834 C 0.2026 0.25972 0.20377 0.26111 0.20481 0.2625 C 0.20638 0.26435 0.20768 0.2669 0.20937 0.26829 C 0.21067 0.26968 0.21237 0.26968 0.2138 0.27037 C 0.21979 0.27732 0.21458 0.27176 0.22278 0.27824 C 0.22434 0.2794 0.22565 0.28125 0.22721 0.28218 C 0.23086 0.28449 0.24049 0.28588 0.24296 0.28634 C 0.25794 0.29514 0.24987 0.29121 0.28437 0.28634 C 0.28606 0.28611 0.28724 0.28334 0.2888 0.28218 C 0.29101 0.28079 0.29336 0.27963 0.29557 0.27824 C 0.30104 0.27107 0.30429 0.26621 0.31119 0.26042 C 0.31445 0.25764 0.31809 0.25718 0.32122 0.2544 C 0.32447 0.25185 0.32708 0.24746 0.3302 0.24445 C 0.3332 0.24167 0.34869 0.23009 0.35156 0.22847 C 0.35481 0.22662 0.3582 0.22593 0.36158 0.22454 C 0.36419 0.22199 0.36666 0.21875 0.3694 0.21667 C 0.37395 0.2132 0.37916 0.21204 0.38398 0.21065 C 0.38489 0.20996 0.3901 0.20463 0.39179 0.20463 C 0.39557 0.20463 0.39921 0.20602 0.40299 0.20671 C 0.40755 0.21065 0.40885 0.2125 0.41302 0.21459 C 0.41601 0.21597 0.422 0.21852 0.422 0.21875 C 0.43164 0.23009 0.41953 0.21644 0.42877 0.22454 C 0.43372 0.22894 0.43072 0.22917 0.43658 0.23264 C 0.43841 0.23357 0.44036 0.2338 0.44218 0.23449 C 0.44336 0.23588 0.44427 0.2375 0.44557 0.23843 C 0.44765 0.24028 0.45 0.24121 0.45221 0.24259 C 0.45338 0.24306 0.45455 0.24352 0.45559 0.24445 C 0.45716 0.24584 0.45859 0.24722 0.46015 0.24838 C 0.46237 0.25023 0.46562 0.25139 0.46796 0.25255 C 0.47578 0.26181 0.46588 0.25093 0.47695 0.25834 C 0.47812 0.25926 0.47903 0.26134 0.4802 0.2625 C 0.48164 0.26343 0.4832 0.26366 0.48476 0.26435 C 0.4858 0.26574 0.48697 0.26713 0.48802 0.26829 C 0.48958 0.26991 0.49127 0.2706 0.49257 0.27222 C 0.49427 0.27454 0.49544 0.27778 0.497 0.28033 C 0.49804 0.28195 0.49934 0.28287 0.50039 0.28426 C 0.50377 0.28889 0.50664 0.29491 0.51041 0.29815 C 0.51614 0.30324 0.51354 0.30046 0.51836 0.30625 C 0.52265 0.31759 0.51809 0.30741 0.52617 0.31806 C 0.52747 0.31968 0.52825 0.32222 0.52955 0.32408 C 0.53086 0.32616 0.53255 0.32778 0.53398 0.33009 C 0.53554 0.33241 0.53671 0.33588 0.53841 0.33796 C 0.53945 0.33912 0.54075 0.33912 0.54179 0.34005 C 0.54296 0.34097 0.54401 0.34283 0.54518 0.34398 C 0.54661 0.34537 0.54817 0.34653 0.54961 0.34792 C 0.55156 0.34977 0.55338 0.35209 0.5552 0.35394 C 0.55677 0.35533 0.55833 0.35648 0.55976 0.35787 C 0.56093 0.35903 0.56197 0.36065 0.56315 0.36181 C 0.57252 0.37153 0.56211 0.35857 0.57434 0.37384 C 0.57578 0.3757 0.57708 0.37824 0.57877 0.37986 C 0.58125 0.38218 0.58411 0.38334 0.58658 0.38565 C 0.58893 0.38796 0.59101 0.39144 0.59336 0.39375 C 0.60026 0.4007 0.60742 0.40718 0.61458 0.41366 C 0.61627 0.41528 0.6388 0.43496 0.63919 0.43542 C 0.64375 0.44005 0.6483 0.44421 0.6526 0.44954 C 0.65664 0.45417 0.65989 0.46065 0.6638 0.46528 C 0.6707 0.47338 0.67851 0.47847 0.68515 0.48727 C 0.69557 0.50116 0.68255 0.48403 0.69635 0.50116 C 0.69778 0.50301 0.69921 0.50533 0.70078 0.50718 C 0.70221 0.5088 0.7039 0.50949 0.7052 0.51111 C 0.71822 0.52546 0.69934 0.50787 0.7164 0.52315 C 0.71796 0.52639 0.71901 0.53056 0.72096 0.5331 C 0.72213 0.53472 0.72395 0.53426 0.72539 0.53496 C 0.72539 0.53519 0.73385 0.54005 0.73554 0.54097 C 0.73658 0.54167 0.73763 0.54306 0.7388 0.54306 L 0.74218 0.54306 L 0.75234 0.52107 " pathEditMode="relative" rAng="0" ptsTypes="AAAAAAAAAAAAAAAAAAAAAAAAAAAAAAAAAAAAAAAAAAAAAAAAAAAAAAAAAAAAAAAAAAAAAAAAAAAAAAAAAAAAAAAAAAAAAA">
                                      <p:cBhvr>
                                        <p:cTn id="14" dur="2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599" y="2666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16" dur="2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9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pat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429 0.01528 L -0.00429 0.01528 C 0.00365 0.01598 0.01146 0.01621 0.01927 0.01736 C 0.02045 0.0176 0.02149 0.01875 0.02266 0.01922 C 0.02631 0.02084 0.03021 0.02107 0.03386 0.02338 C 0.0349 0.02385 0.03607 0.02524 0.03724 0.02524 C 0.05157 0.02639 0.06615 0.02662 0.08073 0.02732 C 0.08542 0.02894 0.08568 0.02871 0.08972 0.03125 C 0.09154 0.03241 0.09336 0.03449 0.09532 0.03519 C 0.09857 0.03658 0.10196 0.03635 0.10534 0.03727 C 0.10717 0.03774 0.10912 0.0382 0.11094 0.03912 C 0.11315 0.04028 0.11771 0.04329 0.11771 0.04329 C 0.12735 0.0426 0.13711 0.04236 0.14675 0.04121 C 0.14857 0.04098 0.1573 0.03588 0.15795 0.03519 C 0.15938 0.0338 0.16081 0.03218 0.16237 0.03125 C 0.16381 0.03033 0.16537 0.02986 0.16693 0.02917 C 0.16797 0.02801 0.16901 0.02616 0.17032 0.02524 C 0.17201 0.02408 0.17396 0.02361 0.17592 0.02338 C 0.18177 0.02223 0.18776 0.02199 0.19375 0.0213 C 0.19532 0.02061 0.19675 0.01991 0.19818 0.01922 C 0.20013 0.01852 0.20196 0.01806 0.20378 0.01736 C 0.20599 0.01644 0.21146 0.01227 0.21276 0.01135 C 0.21433 0.01019 0.21589 0.0088 0.21732 0.00741 C 0.21953 0.00486 0.22162 0.00162 0.22396 -0.00069 C 0.22605 -0.00254 0.22852 -0.00324 0.23073 -0.00463 C 0.24714 -0.02407 0.22982 -0.00416 0.24193 -0.01643 C 0.2431 -0.01759 0.24401 -0.01944 0.24532 -0.0206 C 0.24662 -0.02152 0.2543 -0.02407 0.25534 -0.02453 C 0.26563 -0.03356 0.26107 -0.03101 0.26875 -0.03449 C 0.27201 -0.03796 0.27474 -0.04051 0.27774 -0.04444 C 0.28177 -0.04953 0.28425 -0.0537 0.28894 -0.05833 C 0.28998 -0.05926 0.29115 -0.05972 0.29232 -0.06018 C 0.29414 -0.06273 0.30209 -0.07361 0.30352 -0.0743 C 0.31498 -0.07939 0.30938 -0.07731 0.32032 -0.08009 C 0.32292 -0.08148 0.32539 -0.08402 0.32813 -0.08426 C 0.39883 -0.08564 0.38607 -0.08796 0.42097 -0.08009 C 0.4237 -0.07777 0.42592 -0.07546 0.42878 -0.0743 C 0.43164 -0.07314 0.44089 -0.07083 0.44336 -0.07014 C 0.44766 -0.06759 0.44948 -0.06643 0.45456 -0.06435 C 0.45638 -0.06342 0.45834 -0.06319 0.46016 -0.06226 C 0.46211 -0.06134 0.46381 -0.05949 0.46576 -0.05833 C 0.46797 -0.05694 0.47149 -0.05625 0.47357 -0.05439 C 0.47904 -0.04953 0.47474 -0.05092 0.48034 -0.04838 C 0.48529 -0.04606 0.48789 -0.04676 0.49258 -0.04236 C 0.49414 -0.04097 0.49558 -0.03935 0.49714 -0.03842 C 0.49883 -0.0375 0.50821 -0.03472 0.50938 -0.03449 C 0.51133 -0.03379 0.51315 -0.0331 0.51498 -0.0324 C 0.51758 -0.03171 0.52032 -0.03125 0.52292 -0.03055 C 0.53269 -0.02754 0.52448 -0.02939 0.53633 -0.02453 C 0.54115 -0.02245 0.54857 -0.02152 0.55313 -0.0206 C 0.56133 -0.01875 0.56198 -0.01851 0.56993 -0.01643 C 0.57214 -0.01458 0.57422 -0.01203 0.57657 -0.01064 C 0.57852 -0.00949 0.59128 -0.00671 0.59232 -0.00648 C 0.59453 -0.00463 0.59662 -0.00231 0.59896 -0.00069 C 0.60039 0.00047 0.60196 0.0007 0.60339 0.00139 C 0.61146 0.00556 0.60105 0.00139 0.61237 0.00533 C 0.61394 0.00672 0.61524 0.00834 0.61693 0.00926 C 0.62683 0.01528 0.65013 0.00949 0.65274 0.00926 C 0.65417 0.0088 0.65573 0.00811 0.65717 0.00741 C 0.65834 0.00672 0.65938 0.00579 0.66055 0.00533 C 0.66276 0.0044 0.66498 0.00417 0.66719 0.00348 C 0.6793 -0.00046 0.66563 0.00324 0.68073 -0.00069 C 0.68256 -0.00185 0.68438 -0.00347 0.68633 -0.00463 C 0.6948 -0.00995 0.70391 -0.01319 0.71198 -0.0206 C 0.72305 -0.03032 0.72292 -0.03078 0.73438 -0.03842 C 0.73776 -0.04051 0.74115 -0.04213 0.74453 -0.04444 C 0.74792 -0.04676 0.75118 -0.05 0.75456 -0.05231 C 0.76094 -0.05694 0.76133 -0.05625 0.76797 -0.05833 C 0.76993 -0.05972 0.77162 -0.06111 0.77357 -0.06226 C 0.78112 -0.06643 0.78295 -0.06643 0.79037 -0.06828 L 0.79714 -0.07222 C 0.79818 -0.07291 0.79935 -0.07338 0.80039 -0.0743 C 0.80599 -0.07916 0.80339 -0.07731 0.80834 -0.08009 C 0.81055 -0.08287 0.81355 -0.08426 0.81498 -0.08819 C 0.8181 -0.09652 0.81628 -0.09236 0.82058 -0.1 C 0.82097 -0.10208 0.82136 -0.10393 0.82175 -0.10601 C 0.82214 -0.10856 0.82227 -0.11134 0.82279 -0.11389 C 0.82344 -0.11666 0.82448 -0.11921 0.82513 -0.12199 C 0.82565 -0.12453 0.82578 -0.12731 0.82618 -0.12986 C 0.82657 -0.13194 0.82709 -0.13379 0.82735 -0.13588 C 0.82787 -0.13981 0.82761 -0.14398 0.82839 -0.14791 C 0.82917 -0.15139 0.83073 -0.15439 0.83177 -0.15787 C 0.83347 -0.16319 0.83412 -0.16713 0.83633 -0.17176 C 0.83763 -0.17453 0.83946 -0.17662 0.84076 -0.17963 C 0.8418 -0.18194 0.84193 -0.18541 0.84297 -0.1875 C 0.84388 -0.18935 0.84545 -0.18981 0.84636 -0.19166 C 0.84766 -0.19398 0.84857 -0.19676 0.84974 -0.19953 C 0.85625 -0.21597 0.84623 -0.19351 0.85638 -0.21157 C 0.87227 -0.23981 0.85261 -0.20648 0.86315 -0.22939 C 0.8655 -0.23449 0.87097 -0.24328 0.87097 -0.24328 C 0.87136 -0.24537 0.87149 -0.24745 0.87214 -0.2493 C 0.87292 -0.25162 0.87448 -0.25301 0.87539 -0.25532 C 0.87631 -0.25717 0.87696 -0.25926 0.87774 -0.26134 C 0.87813 -0.26389 0.87761 -0.26736 0.87878 -0.26921 C 0.88633 -0.28009 0.88907 -0.27847 0.89675 -0.28101 C 0.89818 -0.28171 0.89974 -0.2824 0.90118 -0.2831 C 0.903 -0.28379 0.90495 -0.28426 0.90677 -0.28518 C 0.91107 -0.2868 0.91094 -0.2868 0.91459 -0.28912 C 0.91693 -0.29166 0.9194 -0.29375 0.92136 -0.29699 C 0.92735 -0.30787 0.92735 -0.30648 0.93138 -0.31689 C 0.93295 -0.32083 0.93438 -0.325 0.93594 -0.32893 L 0.93815 -0.33495 C 0.93998 -0.34444 0.9405 -0.3449 0.93815 -0.35879 C 0.93763 -0.3618 0.93594 -0.36412 0.93477 -0.36666 C 0.93308 -0.37546 0.93243 -0.38032 0.93034 -0.38865 C 0.92657 -0.40324 0.9293 -0.39027 0.92696 -0.40254 C 0.92735 -0.40509 0.92722 -0.4081 0.928 -0.41041 C 0.92917 -0.41365 0.93073 -0.41643 0.93256 -0.41828 C 0.93503 -0.42129 0.93959 -0.42314 0.94258 -0.4243 C 0.94297 -0.42639 0.9431 -0.42847 0.94375 -0.43032 C 0.94571 -0.43634 0.94779 -0.43958 0.95039 -0.44421 C 0.95157 -0.45 0.95183 -0.45254 0.95378 -0.4581 C 0.95482 -0.46111 0.95612 -0.46342 0.95717 -0.4662 C 0.95795 -0.46805 0.95834 -0.47083 0.95938 -0.47222 C 0.96068 -0.47361 0.96237 -0.47361 0.96394 -0.47407 C 0.96719 -0.475 0.97058 -0.47546 0.97396 -0.47615 C 0.97539 -0.47685 0.97696 -0.47754 0.97839 -0.47801 C 0.98737 -0.48078 0.99766 -0.48125 1.00638 -0.48217 L 1.05677 -0.48611 C 1.06055 -0.4868 1.06433 -0.4868 1.06797 -0.48796 C 1.07474 -0.49027 1.08125 -0.49537 1.08815 -0.49606 C 1.11381 -0.49861 1.10157 -0.49791 1.125 -0.49791 L 1.125 -0.49791 " pathEditMode="relative" ptsTypes="AAAAAAAAAAAAAAAAAAAAAAAAAAAAAAAAAAAAAAAAAAAAAAAAAAAAAAAAAAAAAAAAAAAAAAAAAAAAAAAAAAAAAAAAAAAAAAAAAAAAAAAAAAAAAAAAAAAAAAAAAAA">
                                      <p:cBhvr>
                                        <p:cTn id="22" dur="4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24" dur="3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19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pat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43 0.01528 L -0.0043 0.01551 C 0.00364 0.01597 0.01146 0.01597 0.01927 0.01713 C 0.02044 0.01759 0.02148 0.01875 0.02265 0.01921 C 0.0263 0.02083 0.03021 0.02106 0.03398 0.02338 C 0.03489 0.02384 0.03606 0.02523 0.03724 0.02523 C 0.05156 0.02639 0.06614 0.02662 0.08073 0.02731 C 0.08541 0.02893 0.08567 0.02847 0.08971 0.03125 C 0.09153 0.03241 0.09336 0.03449 0.09531 0.03518 C 0.09856 0.03657 0.10195 0.03634 0.10534 0.03727 C 0.10716 0.03773 0.10911 0.03819 0.11093 0.03912 C 0.11315 0.04028 0.11771 0.04329 0.11771 0.04352 C 0.12734 0.04259 0.13711 0.04213 0.14674 0.04097 C 0.14856 0.04097 0.15729 0.03588 0.15794 0.03518 C 0.15937 0.03356 0.1608 0.03218 0.16237 0.03125 C 0.1638 0.03032 0.16536 0.02963 0.16692 0.02917 C 0.16797 0.02801 0.16901 0.02616 0.17031 0.02523 C 0.172 0.02407 0.17396 0.02338 0.17591 0.02338 C 0.18177 0.02222 0.18776 0.02199 0.19375 0.02106 C 0.19531 0.0206 0.19674 0.01991 0.19817 0.01921 C 0.20013 0.01852 0.20195 0.01806 0.20377 0.01713 C 0.20599 0.01643 0.21146 0.01227 0.21276 0.01134 C 0.21432 0.01018 0.21588 0.00856 0.21731 0.00741 C 0.21953 0.00463 0.22161 0.00162 0.22396 -0.00069 C 0.22604 -0.00278 0.22851 -0.00324 0.23073 -0.00463 C 0.24713 -0.02407 0.22981 -0.00417 0.24192 -0.01644 C 0.2431 -0.01759 0.24401 -0.01944 0.24531 -0.0206 C 0.24661 -0.02153 0.25429 -0.02407 0.25534 -0.02454 C 0.26562 -0.03357 0.26106 -0.03125 0.26875 -0.03472 C 0.272 -0.03819 0.27474 -0.04051 0.27773 -0.04444 C 0.28177 -0.04954 0.28424 -0.05417 0.28893 -0.05857 C 0.28997 -0.05926 0.29114 -0.05972 0.29231 -0.06042 C 0.29414 -0.06273 0.30208 -0.07384 0.30351 -0.07454 C 0.31497 -0.07963 0.30937 -0.07732 0.32031 -0.08009 C 0.32291 -0.08148 0.32539 -0.08426 0.32812 -0.08426 C 0.39883 -0.08588 0.38606 -0.08819 0.42096 -0.08009 C 0.42369 -0.07801 0.42591 -0.07569 0.42877 -0.07454 C 0.43164 -0.07338 0.44088 -0.07107 0.44336 -0.07014 C 0.44765 -0.06759 0.44948 -0.06667 0.45455 -0.06435 C 0.45638 -0.06366 0.45833 -0.06319 0.46015 -0.0625 C 0.46211 -0.06134 0.4638 -0.05972 0.46575 -0.05857 C 0.46797 -0.05694 0.47148 -0.05625 0.47356 -0.05463 C 0.47903 -0.04954 0.47474 -0.05116 0.48034 -0.04838 C 0.48528 -0.04607 0.48789 -0.04676 0.49258 -0.04259 C 0.49414 -0.04097 0.49557 -0.03935 0.49713 -0.03866 C 0.49883 -0.0375 0.5082 -0.03472 0.50937 -0.03472 C 0.51133 -0.03426 0.51315 -0.0331 0.51497 -0.03241 C 0.51758 -0.03194 0.52031 -0.03125 0.52291 -0.03079 C 0.53268 -0.02801 0.52448 -0.02963 0.53633 -0.02454 C 0.54114 -0.02269 0.54856 -0.02153 0.55312 -0.0206 C 0.56133 -0.01875 0.56198 -0.01852 0.56992 -0.01644 C 0.57213 -0.01458 0.57422 -0.01204 0.57656 -0.01065 C 0.57851 -0.00949 0.59127 -0.00671 0.59231 -0.00648 C 0.59453 -0.00463 0.59661 -0.00232 0.59896 -0.00069 C 0.60039 0.00046 0.60195 0.00069 0.60338 0.00139 C 0.61146 0.00556 0.60104 0.00139 0.61237 0.00532 C 0.61393 0.00671 0.61523 0.00833 0.61692 0.00926 C 0.62682 0.01528 0.65013 0.00949 0.65273 0.00926 C 0.65416 0.00856 0.65573 0.0081 0.65716 0.00741 C 0.65833 0.00671 0.65937 0.00579 0.66054 0.00532 C 0.66276 0.0044 0.66497 0.00417 0.66718 0.00347 C 0.67929 -0.00046 0.66562 0.00324 0.68073 -0.00069 C 0.68255 -0.00185 0.68437 -0.00347 0.68633 -0.00463 C 0.69479 -0.01019 0.7039 -0.01319 0.71198 -0.0206 C 0.72304 -0.03032 0.72291 -0.03079 0.73437 -0.03866 C 0.73776 -0.04051 0.74114 -0.04213 0.74453 -0.04444 C 0.74791 -0.04676 0.75117 -0.05 0.75455 -0.05232 C 0.76093 -0.05694 0.76133 -0.05625 0.76797 -0.05857 C 0.76992 -0.05972 0.77161 -0.06134 0.77356 -0.0625 C 0.78112 -0.06667 0.78294 -0.06667 0.79036 -0.06829 L 0.79713 -0.07222 C 0.79817 -0.07292 0.79935 -0.07338 0.80039 -0.07454 C 0.80599 -0.07917 0.80338 -0.07732 0.80833 -0.08009 C 0.81054 -0.0831 0.81354 -0.08426 0.81497 -0.08819 C 0.8181 -0.09676 0.81627 -0.09259 0.82057 -0.1 C 0.82096 -0.10232 0.82135 -0.10417 0.82174 -0.10625 C 0.82213 -0.10857 0.82226 -0.11134 0.82278 -0.11389 C 0.82343 -0.11667 0.82448 -0.11944 0.82513 -0.12222 C 0.82565 -0.12454 0.82578 -0.12732 0.82617 -0.13009 C 0.82656 -0.13194 0.82708 -0.1338 0.82734 -0.13588 C 0.82786 -0.13982 0.8276 -0.14398 0.82838 -0.14792 C 0.82916 -0.15139 0.83073 -0.15463 0.83177 -0.1581 C 0.83346 -0.16319 0.83411 -0.16713 0.83633 -0.17176 C 0.83763 -0.17454 0.83945 -0.17685 0.84075 -0.17963 C 0.84179 -0.18194 0.84192 -0.18542 0.84297 -0.1875 C 0.84388 -0.18935 0.84544 -0.18982 0.84635 -0.19167 C 0.84765 -0.19398 0.84856 -0.19676 0.84974 -0.19954 C 0.85625 -0.21597 0.84622 -0.19352 0.85638 -0.21157 C 0.87226 -0.23982 0.8526 -0.20648 0.86315 -0.2294 C 0.86549 -0.23449 0.87096 -0.24329 0.87096 -0.24306 C 0.87135 -0.24537 0.87148 -0.24745 0.87213 -0.24931 C 0.87291 -0.25162 0.87448 -0.25301 0.87539 -0.25532 C 0.8763 -0.25718 0.87695 -0.25926 0.87773 -0.26134 C 0.87812 -0.26389 0.8776 -0.26736 0.87877 -0.26921 C 0.88633 -0.28009 0.88906 -0.27847 0.89674 -0.28102 C 0.89817 -0.28171 0.89974 -0.28241 0.90117 -0.2831 C 0.90299 -0.2838 0.90494 -0.28426 0.90677 -0.28519 C 0.91106 -0.28681 0.91093 -0.28681 0.91458 -0.28912 C 0.91692 -0.29167 0.9194 -0.29375 0.92135 -0.29699 C 0.92734 -0.30787 0.92734 -0.30648 0.93138 -0.3169 C 0.93294 -0.32083 0.93437 -0.325 0.93593 -0.32894 L 0.93815 -0.33495 C 0.93997 -0.34444 0.94049 -0.34491 0.93815 -0.3588 C 0.93763 -0.36181 0.93593 -0.36412 0.93476 -0.36667 C 0.93307 -0.37546 0.93242 -0.38032 0.93034 -0.38866 C 0.92656 -0.40324 0.92929 -0.39028 0.92695 -0.40255 C 0.92734 -0.40509 0.92721 -0.4081 0.92799 -0.41042 C 0.92916 -0.41366 0.93073 -0.41644 0.93255 -0.41829 C 0.93502 -0.4213 0.93958 -0.42315 0.94258 -0.42431 C 0.94297 -0.42639 0.9431 -0.42847 0.94375 -0.43032 C 0.9457 -0.43634 0.94778 -0.43958 0.95039 -0.44421 C 0.95156 -0.45 0.95182 -0.45255 0.95377 -0.4581 C 0.95481 -0.46111 0.95612 -0.46343 0.95716 -0.4662 C 0.95794 -0.46806 0.95833 -0.47083 0.95937 -0.47222 C 0.96067 -0.47361 0.96237 -0.47361 0.96393 -0.47407 C 0.96718 -0.475 0.97057 -0.47546 0.97396 -0.47616 C 0.97539 -0.47685 0.97695 -0.47755 0.97838 -0.47801 C 0.98737 -0.48079 0.99765 -0.48125 1.00638 -0.48218 L 1.05677 -0.48611 C 1.06054 -0.48681 1.06432 -0.48681 1.06797 -0.48796 C 1.07474 -0.49028 1.08125 -0.49537 1.08815 -0.49607 C 1.1138 -0.49861 1.10156 -0.49792 1.125 -0.49792 L 1.125 -0.49769 " pathEditMode="relative" rAng="0" ptsTypes="AAAAAAAAAAAAAAAAAAAAAAAAAAAAAAAAAAAAAAAAAAAAAAAAAAAAAAAAAAAAAAAAAAAAAAAAAAAAAAAAAAAAAAAAAAAAAAAAAAAAAAAAAAAAAAAAAAAAAAAAAAA">
                                      <p:cBhvr>
                                        <p:cTn id="30" dur="4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458" y="-2423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32" dur="3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11" presetClass="entr" presetSubtype="0" repeatCount="10000" repeatDur="0" restart="neve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 accumulate="none">
                                        <p:cTn id="34" dur="900" repeatDur="0" restart="never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 additive="base" accumulate="none">
                                        <p:cTn id="35" dur="800" repeatDur="0" restart="never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1" presetClass="entr" presetSubtype="0" repeatCount="10000" repeatDur="0" restart="never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 additive="base" accumulate="none">
                                        <p:cTn id="37" dur="900" repeatDur="0" restart="never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 additive="base" accumulate="none">
                                        <p:cTn id="38" dur="800" repeatDur="0" restart="never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1" presetClass="entr" presetSubtype="0" repeatCount="10000" repeatDur="0" restart="never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 additive="base" accumulate="none">
                                        <p:cTn id="40" dur="900" repeatDur="0" restart="never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 additive="base" accumulate="none">
                                        <p:cTn id="41" dur="800" repeatDur="0" restart="never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1" presetClass="entr" presetSubtype="0" repeatCount="10000" repeatDur="0" restart="never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 additive="base" accumulate="none">
                                        <p:cTn id="43" dur="900" repeatDur="0" restart="never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 additive="base" accumulate="none">
                                        <p:cTn id="44" dur="800" repeatDur="0" restart="never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1" presetClass="entr" presetSubtype="0" repeatCount="10000" repeatDur="0" restart="never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 additive="base" accumulate="none">
                                        <p:cTn id="46" dur="900" repeatDur="0" restart="never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 additive="base" accumulate="none">
                                        <p:cTn id="47" dur="800" repeatDur="0" restart="never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1" presetClass="entr" presetSubtype="0" repeatCount="10000" repeatDur="0" restart="never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 additive="base" accumulate="none">
                                        <p:cTn id="49" dur="900" repeatDur="0" restart="never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 additive="base" accumulate="none">
                                        <p:cTn id="50" dur="800" repeatDur="0" restart="never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1" presetClass="entr" presetSubtype="0" repeatCount="10000" repeatDur="0" restart="never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 additive="base" accumulate="none">
                                        <p:cTn id="52" dur="900" repeatDur="0" restart="never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 additive="base" accumulate="none">
                                        <p:cTn id="53" dur="800" repeatDur="0" restart="never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1" presetClass="entr" presetSubtype="0" repeatCount="10000" repeatDur="0" restart="never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 additive="base" accumulate="none">
                                        <p:cTn id="55" dur="900" repeatDur="0" restart="never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 additive="base" accumulate="none">
                                        <p:cTn id="56" dur="800" repeatDur="0" restart="never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1" presetClass="entr" presetSubtype="0" repeatCount="10000" repeatDur="0" restart="never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 additive="base" accumulate="none">
                                        <p:cTn id="58" dur="900" repeatDur="0" restart="never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 additive="base" accumulate="none">
                                        <p:cTn id="59" dur="800" repeatDur="0" restart="never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73472E-18 -4.44444E-6 L 1.28581 0.00047 " pathEditMode="relative" rAng="0" ptsTypes="AA">
                                      <p:cBhvr>
                                        <p:cTn id="61" dur="11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84" y="23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44444E-6 L 1.28516 0.00047 " pathEditMode="relative" rAng="0" ptsTypes="AA">
                                      <p:cBhvr>
                                        <p:cTn id="63" dur="11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58" y="2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44444E-6 L 1.28451 0.00047 " pathEditMode="relative" rAng="0" ptsTypes="AA">
                                      <p:cBhvr>
                                        <p:cTn id="65" dur="11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19" y="23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4.44444E-6 L 1.28477 0.00047 " pathEditMode="relative" rAng="0" ptsTypes="AA">
                                      <p:cBhvr>
                                        <p:cTn id="67" dur="11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32" y="23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44444E-6 L 1.28516 0.00047 " pathEditMode="relative" rAng="0" ptsTypes="AA">
                                      <p:cBhvr>
                                        <p:cTn id="69" dur="11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58" y="23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4.44444E-6 L 1.28477 0.00047 " pathEditMode="relative" rAng="0" ptsTypes="AA">
                                      <p:cBhvr>
                                        <p:cTn id="71" dur="11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32" y="23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73472E-18 -4.44444E-6 L 1.28581 0.00047 " pathEditMode="relative" rAng="0" ptsTypes="AA">
                                      <p:cBhvr>
                                        <p:cTn id="73" dur="11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84" y="2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1.28412 0.00047 " pathEditMode="relative" rAng="0" ptsTypes="AA">
                                      <p:cBhvr>
                                        <p:cTn id="75" dur="1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06" y="23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4.44444E-6 L 1.28568 0.00047 " pathEditMode="relative" rAng="0" ptsTypes="AA">
                                      <p:cBhvr>
                                        <p:cTn id="77" dur="11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284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1500"/>
                            </p:stCondLst>
                            <p:childTnLst>
                              <p:par>
                                <p:cTn id="7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375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>
            <a:spLocks noGrp="1"/>
          </p:cNvSpPr>
          <p:nvPr>
            <p:ph type="title"/>
          </p:nvPr>
        </p:nvSpPr>
        <p:spPr>
          <a:xfrm>
            <a:off x="457200" y="465250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</a:t>
            </a:r>
            <a:r>
              <a:rPr lang="en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DEVLOPERS</a:t>
            </a:r>
            <a:endParaRPr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81" name="Google Shape;181;p25"/>
          <p:cNvGraphicFramePr/>
          <p:nvPr>
            <p:extLst>
              <p:ext uri="{D42A27DB-BD31-4B8C-83A1-F6EECF244321}">
                <p14:modId xmlns:p14="http://schemas.microsoft.com/office/powerpoint/2010/main" val="590598643"/>
              </p:ext>
            </p:extLst>
          </p:nvPr>
        </p:nvGraphicFramePr>
        <p:xfrm>
          <a:off x="1519312" y="1760560"/>
          <a:ext cx="6546516" cy="1435053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21821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21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21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638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gency FB" panose="020B0503020202020204" pitchFamily="34" charset="0"/>
                          <a:sym typeface="Patrick Hand"/>
                        </a:rPr>
                        <a:t>Name</a:t>
                      </a:r>
                      <a:endParaRPr sz="2400" i="0" dirty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gency FB" panose="020B0503020202020204" pitchFamily="34" charset="0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gency FB" panose="020B0503020202020204" pitchFamily="34" charset="0"/>
                          <a:sym typeface="Patrick Hand"/>
                        </a:rPr>
                        <a:t>Reg.</a:t>
                      </a:r>
                      <a:r>
                        <a:rPr lang="en-US" sz="240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gency FB" panose="020B0503020202020204" pitchFamily="34" charset="0"/>
                          <a:sym typeface="Patrick Hand"/>
                        </a:rPr>
                        <a:t> No</a:t>
                      </a:r>
                      <a:endParaRPr sz="2400" dirty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gency FB" panose="020B0503020202020204" pitchFamily="34" charset="0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gency FB" panose="020B0503020202020204" pitchFamily="34" charset="0"/>
                          <a:sym typeface="Patrick Hand"/>
                        </a:rPr>
                        <a:t>Roll No.</a:t>
                      </a:r>
                      <a:endParaRPr sz="2400" dirty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gency FB" panose="020B0503020202020204" pitchFamily="34" charset="0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50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strike="noStrike" dirty="0">
                          <a:solidFill>
                            <a:schemeClr val="dk1"/>
                          </a:solidFill>
                          <a:effectLst/>
                          <a:latin typeface="Eras Light ITC" panose="020B0402030504020804" pitchFamily="34" charset="0"/>
                          <a:ea typeface="+mn-ea"/>
                          <a:cs typeface="+mn-cs"/>
                          <a:sym typeface="Patrick Hand"/>
                        </a:rPr>
                        <a:t>ADARSA SWAIN</a:t>
                      </a:r>
                      <a:endParaRPr sz="2400" strike="noStrike" dirty="0">
                        <a:solidFill>
                          <a:schemeClr val="lt1"/>
                        </a:solidFill>
                        <a:effectLst/>
                        <a:latin typeface="Eras Light ITC" panose="020B0402030504020804" pitchFamily="34" charset="0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strike="noStrike" dirty="0">
                          <a:solidFill>
                            <a:schemeClr val="dk1"/>
                          </a:solidFill>
                          <a:effectLst/>
                          <a:latin typeface="Eras Light ITC" panose="020B0402030504020804" pitchFamily="34" charset="0"/>
                          <a:ea typeface="+mn-ea"/>
                          <a:cs typeface="+mn-cs"/>
                          <a:sym typeface="Patrick Hand"/>
                        </a:rPr>
                        <a:t>11908633</a:t>
                      </a:r>
                      <a:endParaRPr lang="en" sz="2400" strike="noStrike" dirty="0">
                        <a:solidFill>
                          <a:schemeClr val="lt1"/>
                        </a:solidFill>
                        <a:effectLst/>
                        <a:latin typeface="Eras Light ITC" panose="020B0402030504020804" pitchFamily="34" charset="0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strike="noStrike" dirty="0">
                          <a:solidFill>
                            <a:schemeClr val="dk1"/>
                          </a:solidFill>
                          <a:effectLst/>
                          <a:latin typeface="Eras Light ITC" panose="020B0402030504020804" pitchFamily="34" charset="0"/>
                          <a:ea typeface="+mn-ea"/>
                          <a:cs typeface="+mn-cs"/>
                          <a:sym typeface="Patrick Hand"/>
                        </a:rPr>
                        <a:t>27</a:t>
                      </a:r>
                      <a:endParaRPr sz="2400" strike="noStrike" dirty="0">
                        <a:solidFill>
                          <a:schemeClr val="lt1"/>
                        </a:solidFill>
                        <a:effectLst/>
                        <a:latin typeface="Eras Light ITC" panose="020B0402030504020804" pitchFamily="34" charset="0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82" name="Google Shape;182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950">
        <p15:prstTrans prst="fallOver" invX="1"/>
      </p:transition>
    </mc:Choice>
    <mc:Fallback xmlns="">
      <p:transition spd="slow" advTm="39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95000"/>
              </a:schemeClr>
            </a:gs>
            <a:gs pos="100000">
              <a:schemeClr val="accent1"/>
            </a:gs>
          </a:gsLst>
          <a:lin ang="2700006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Contents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680816"/>
              </p:ext>
            </p:extLst>
          </p:nvPr>
        </p:nvGraphicFramePr>
        <p:xfrm>
          <a:off x="2062264" y="2117342"/>
          <a:ext cx="4277259" cy="1797622"/>
        </p:xfrm>
        <a:graphic>
          <a:graphicData uri="http://schemas.openxmlformats.org/drawingml/2006/table">
            <a:tbl>
              <a:tblPr firstRow="1" firstCol="1" bandRow="1">
                <a:tableStyleId>{35758FB7-9AC5-4552-8A53-C91805E547FA}</a:tableStyleId>
              </a:tblPr>
              <a:tblGrid>
                <a:gridCol w="3135162">
                  <a:extLst>
                    <a:ext uri="{9D8B030D-6E8A-4147-A177-3AD203B41FA5}">
                      <a16:colId xmlns:a16="http://schemas.microsoft.com/office/drawing/2014/main" val="2605899813"/>
                    </a:ext>
                  </a:extLst>
                </a:gridCol>
                <a:gridCol w="1142097">
                  <a:extLst>
                    <a:ext uri="{9D8B030D-6E8A-4147-A177-3AD203B41FA5}">
                      <a16:colId xmlns:a16="http://schemas.microsoft.com/office/drawing/2014/main" val="969358578"/>
                    </a:ext>
                  </a:extLst>
                </a:gridCol>
              </a:tblGrid>
              <a:tr h="2660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800" dirty="0">
                          <a:effectLst>
                            <a:outerShdw blurRad="50800" dist="38100" algn="l">
                              <a:srgbClr val="000000">
                                <a:alpha val="40000"/>
                              </a:srgbClr>
                            </a:outerShdw>
                          </a:effectLst>
                        </a:rPr>
                        <a:t>Topic</a:t>
                      </a:r>
                      <a:endParaRPr lang="en-IN" sz="1100" dirty="0">
                        <a:solidFill>
                          <a:srgbClr val="C4591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800" dirty="0">
                          <a:solidFill>
                            <a:schemeClr val="lt1"/>
                          </a:solidFill>
                          <a:effectLst>
                            <a:outerShdw blurRad="50800" dist="38100" algn="l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Pg.</a:t>
                      </a:r>
                      <a:r>
                        <a:rPr lang="en-IN" sz="1800" baseline="0" dirty="0">
                          <a:solidFill>
                            <a:schemeClr val="lt1"/>
                          </a:solidFill>
                          <a:effectLst>
                            <a:outerShdw blurRad="50800" dist="38100" algn="l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 No.</a:t>
                      </a:r>
                      <a:endParaRPr lang="en-IN" sz="1800" dirty="0">
                        <a:solidFill>
                          <a:srgbClr val="C4591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1355085"/>
                  </a:ext>
                </a:extLst>
              </a:tr>
              <a:tr h="20764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dirty="0">
                          <a:effectLst/>
                        </a:rPr>
                        <a:t>Acknowledgement</a:t>
                      </a:r>
                      <a:endParaRPr lang="en-IN" sz="1400" dirty="0">
                        <a:solidFill>
                          <a:srgbClr val="C4591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solidFill>
                            <a:srgbClr val="C4591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33199687"/>
                  </a:ext>
                </a:extLst>
              </a:tr>
              <a:tr h="1949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dirty="0">
                          <a:effectLst/>
                        </a:rPr>
                        <a:t>Abstract</a:t>
                      </a:r>
                      <a:endParaRPr lang="en-IN" sz="1100" dirty="0">
                        <a:solidFill>
                          <a:srgbClr val="C4591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solidFill>
                            <a:srgbClr val="C4591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93811234"/>
                  </a:ext>
                </a:extLst>
              </a:tr>
              <a:tr h="2076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dirty="0">
                          <a:effectLst/>
                        </a:rPr>
                        <a:t>Introduction</a:t>
                      </a:r>
                      <a:endParaRPr lang="en-IN" sz="1100" dirty="0">
                        <a:solidFill>
                          <a:srgbClr val="C4591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solidFill>
                            <a:srgbClr val="C4591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7476788"/>
                  </a:ext>
                </a:extLst>
              </a:tr>
              <a:tr h="19494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solidFill>
                            <a:srgbClr val="C4591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1024949"/>
                  </a:ext>
                </a:extLst>
              </a:tr>
              <a:tr h="1949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dirty="0">
                          <a:effectLst/>
                        </a:rPr>
                        <a:t>Screenshots</a:t>
                      </a:r>
                      <a:endParaRPr lang="en-IN" sz="1100" dirty="0">
                        <a:solidFill>
                          <a:srgbClr val="C4591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solidFill>
                            <a:srgbClr val="C4591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1149665"/>
                  </a:ext>
                </a:extLst>
              </a:tr>
              <a:tr h="1949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Conclusion</a:t>
                      </a:r>
                      <a:endParaRPr lang="en-IN" sz="1400" dirty="0">
                        <a:solidFill>
                          <a:srgbClr val="C4591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solidFill>
                            <a:srgbClr val="C4591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1906170"/>
                  </a:ext>
                </a:extLst>
              </a:tr>
              <a:tr h="19494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4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Bibilogy</a:t>
                      </a:r>
                      <a:endParaRPr lang="en-IN" sz="1400" dirty="0">
                        <a:solidFill>
                          <a:srgbClr val="C4591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solidFill>
                            <a:srgbClr val="C4591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4917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7571289"/>
      </p:ext>
    </p:extLst>
  </p:cSld>
  <p:clrMapOvr>
    <a:masterClrMapping/>
  </p:clrMapOvr>
  <p:transition spd="slow" advClick="0" advTm="381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100000">
              <a:schemeClr val="accent5"/>
            </a:gs>
          </a:gsLst>
          <a:lin ang="2700006" scaled="0"/>
        </a:gra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body" idx="1"/>
          </p:nvPr>
        </p:nvSpPr>
        <p:spPr>
          <a:xfrm>
            <a:off x="3029802" y="626211"/>
            <a:ext cx="3118513" cy="3993987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Acknowledgement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 would like to express our special thanks of gratitude to our teacher </a:t>
            </a:r>
            <a:r>
              <a:rPr lang="en" sz="1800" dirty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Mr.Sagar Pande </a:t>
            </a:r>
            <a:r>
              <a:rPr lang="en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who gave us the golden opportunity to do this wonderful project on the topic ‘</a:t>
            </a:r>
            <a:r>
              <a:rPr lang="en" sz="1800" dirty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APNADUKAN </a:t>
            </a:r>
            <a:r>
              <a:rPr lang="en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’, which also helped us in doing a lot of research and we came to know about so many new things, we are really thankful.</a:t>
            </a:r>
            <a:endParaRPr sz="18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08" name="Google Shape;108;p17"/>
          <p:cNvSpPr txBox="1">
            <a:spLocks noGrp="1"/>
          </p:cNvSpPr>
          <p:nvPr>
            <p:ph type="sldNum" idx="12"/>
          </p:nvPr>
        </p:nvSpPr>
        <p:spPr>
          <a:xfrm>
            <a:off x="8480583" y="4749851"/>
            <a:ext cx="581529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10891">
        <p15:prstTrans prst="curtains"/>
      </p:transition>
    </mc:Choice>
    <mc:Fallback xmlns="">
      <p:transition spd="slow" advTm="108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Abstract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99499"/>
            <a:ext cx="8229600" cy="359111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16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project was developed with at most care and concern by Myself for python programming using Django along with </a:t>
            </a:r>
            <a:r>
              <a:rPr lang="en-IN" sz="1600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</a:t>
            </a:r>
            <a:r>
              <a:rPr lang="en-IN" sz="16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 </a:t>
            </a:r>
            <a:r>
              <a:rPr lang="en-IN" sz="1600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javascript</a:t>
            </a:r>
            <a:r>
              <a:rPr lang="en-IN" sz="16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html.</a:t>
            </a:r>
          </a:p>
          <a:p>
            <a:pPr marL="114300" indent="0">
              <a:buNone/>
            </a:pPr>
            <a:endParaRPr lang="en-I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6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</a:t>
            </a:r>
            <a:r>
              <a:rPr lang="en-IN" sz="1600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Apnadukan</a:t>
            </a:r>
            <a:r>
              <a:rPr lang="en-IN" sz="16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a </a:t>
            </a:r>
            <a:r>
              <a:rPr lang="en-IN" sz="1600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eccomerce</a:t>
            </a:r>
            <a:r>
              <a:rPr lang="en-IN" sz="16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website  Where we  you get your product and track your product , and give your feedback policies.</a:t>
            </a:r>
            <a:endParaRPr lang="en-I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6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 all you have to go to the homepage and buy your product in the best prices.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244035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1379">
        <p15:prstTrans prst="pageCurlDouble"/>
      </p:transition>
    </mc:Choice>
    <mc:Fallback xmlns="">
      <p:transition spd="slow" advTm="213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00000">
              <a:schemeClr val="accent2"/>
            </a:gs>
          </a:gsLst>
          <a:lin ang="2700006" scaled="0"/>
        </a:gra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/>
          </p:nvPr>
        </p:nvSpPr>
        <p:spPr>
          <a:xfrm>
            <a:off x="491319" y="458426"/>
            <a:ext cx="5868600" cy="75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Introduction</a:t>
            </a:r>
            <a:endParaRPr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2" name="Google Shape;82;p14"/>
          <p:cNvSpPr txBox="1">
            <a:spLocks noGrp="1"/>
          </p:cNvSpPr>
          <p:nvPr>
            <p:ph type="body" idx="2"/>
          </p:nvPr>
        </p:nvSpPr>
        <p:spPr>
          <a:xfrm>
            <a:off x="279779" y="1499500"/>
            <a:ext cx="8557146" cy="312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goal in this project  to provide our user a model to buy their own </a:t>
            </a:r>
          </a:p>
          <a:p>
            <a:r>
              <a:rPr lang="en-IN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Django  is a Python-based free and open-source web framework that follows the model-templates-views architectural pattern. </a:t>
            </a:r>
          </a:p>
          <a:p>
            <a:r>
              <a:rPr lang="en-IN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It also has the </a:t>
            </a:r>
            <a:r>
              <a:rPr lang="en-IN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</a:t>
            </a:r>
            <a:r>
              <a:rPr lang="en-IN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IN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javascript</a:t>
            </a:r>
            <a:r>
              <a:rPr lang="en-IN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html for </a:t>
            </a:r>
            <a:r>
              <a:rPr lang="en-IN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frontened</a:t>
            </a:r>
            <a:r>
              <a:rPr lang="en-IN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developing.</a:t>
            </a:r>
            <a:endParaRPr sz="1500" b="1" dirty="0"/>
          </a:p>
        </p:txBody>
      </p:sp>
      <p:sp>
        <p:nvSpPr>
          <p:cNvPr id="85" name="Google Shape;85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Tm="15845">
        <p14:honeycomb/>
      </p:transition>
    </mc:Choice>
    <mc:Fallback xmlns="">
      <p:transition spd="slow" advTm="1584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2700006" scaled="0"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5"/>
          <p:cNvGrpSpPr/>
          <p:nvPr/>
        </p:nvGrpSpPr>
        <p:grpSpPr>
          <a:xfrm>
            <a:off x="2212276" y="185079"/>
            <a:ext cx="4719795" cy="4719795"/>
            <a:chOff x="1643212" y="493160"/>
            <a:chExt cx="4233380" cy="4233380"/>
          </a:xfrm>
        </p:grpSpPr>
        <p:pic>
          <p:nvPicPr>
            <p:cNvPr id="91" name="Google Shape;91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2700000">
              <a:off x="1222650" y="2153650"/>
              <a:ext cx="5074503" cy="91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1222650" y="2153650"/>
              <a:ext cx="5074503" cy="912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3731670" y="776299"/>
            <a:ext cx="1698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veat Brush" panose="020B0604020202020204" charset="0"/>
              </a:rPr>
              <a:t> Screen Shots</a:t>
            </a:r>
          </a:p>
        </p:txBody>
      </p:sp>
      <p:sp>
        <p:nvSpPr>
          <p:cNvPr id="26" name="Google Shape;122;p19"/>
          <p:cNvSpPr/>
          <p:nvPr/>
        </p:nvSpPr>
        <p:spPr>
          <a:xfrm>
            <a:off x="347382" y="304609"/>
            <a:ext cx="1320147" cy="1397590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8815C7-EED9-476E-ACC0-4FB040F4A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93" y="211732"/>
            <a:ext cx="4883497" cy="27469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A1C83D-1417-46C5-A042-76ACFA674D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5186" y="609799"/>
            <a:ext cx="3820929" cy="2184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7AAA16-4173-44D9-939C-82FAB79571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493" y="2794599"/>
            <a:ext cx="4518212" cy="20442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036119-C735-4E19-9780-22409E4E24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2990" y="3073740"/>
            <a:ext cx="3881549" cy="19241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2700006" scaled="0"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5"/>
          <p:cNvGrpSpPr/>
          <p:nvPr/>
        </p:nvGrpSpPr>
        <p:grpSpPr>
          <a:xfrm>
            <a:off x="2212276" y="192517"/>
            <a:ext cx="4719795" cy="4719795"/>
            <a:chOff x="1643212" y="493160"/>
            <a:chExt cx="4233380" cy="4233380"/>
          </a:xfrm>
        </p:grpSpPr>
        <p:pic>
          <p:nvPicPr>
            <p:cNvPr id="91" name="Google Shape;91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2700000">
              <a:off x="1222650" y="2153650"/>
              <a:ext cx="5074503" cy="91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1222650" y="2153650"/>
              <a:ext cx="5074503" cy="912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3731670" y="776299"/>
            <a:ext cx="1698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veat Brush" panose="020B0604020202020204" charset="0"/>
              </a:rPr>
              <a:t> Screen Shots</a:t>
            </a:r>
          </a:p>
        </p:txBody>
      </p:sp>
      <p:sp>
        <p:nvSpPr>
          <p:cNvPr id="26" name="Google Shape;122;p19"/>
          <p:cNvSpPr/>
          <p:nvPr/>
        </p:nvSpPr>
        <p:spPr>
          <a:xfrm>
            <a:off x="347382" y="304609"/>
            <a:ext cx="1320147" cy="1397590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0454C9-9C32-4AF6-A1C2-65FABCED49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121" y="-36853"/>
            <a:ext cx="4719795" cy="28070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5F70FC-33D4-4657-AC77-D1BD760EA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5373" y="1954264"/>
            <a:ext cx="4588627" cy="299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1008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2700006" scaled="0"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5"/>
          <p:cNvGrpSpPr/>
          <p:nvPr/>
        </p:nvGrpSpPr>
        <p:grpSpPr>
          <a:xfrm>
            <a:off x="2212276" y="192517"/>
            <a:ext cx="4719795" cy="4719795"/>
            <a:chOff x="1643212" y="493160"/>
            <a:chExt cx="4233380" cy="4233380"/>
          </a:xfrm>
        </p:grpSpPr>
        <p:pic>
          <p:nvPicPr>
            <p:cNvPr id="91" name="Google Shape;91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2700000">
              <a:off x="1222650" y="2153650"/>
              <a:ext cx="5074503" cy="91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1222650" y="2153650"/>
              <a:ext cx="5074503" cy="912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3731670" y="776299"/>
            <a:ext cx="1698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veat Brush" panose="020B0604020202020204" charset="0"/>
              </a:rPr>
              <a:t> Screen Shots</a:t>
            </a:r>
          </a:p>
        </p:txBody>
      </p:sp>
      <p:sp>
        <p:nvSpPr>
          <p:cNvPr id="26" name="Google Shape;122;p19"/>
          <p:cNvSpPr/>
          <p:nvPr/>
        </p:nvSpPr>
        <p:spPr>
          <a:xfrm>
            <a:off x="347382" y="304609"/>
            <a:ext cx="1320147" cy="1397590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144046-7A57-4AEE-8487-CC7F6FD0F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664" y="0"/>
            <a:ext cx="6172200" cy="25717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79BF9E-0EDF-4908-9D1D-F1E9E5A0D3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3497" y="2501154"/>
            <a:ext cx="5851437" cy="272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8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ybalt template">
  <a:themeElements>
    <a:clrScheme name="Custom 347">
      <a:dk1>
        <a:srgbClr val="1A1135"/>
      </a:dk1>
      <a:lt1>
        <a:srgbClr val="FFFFFF"/>
      </a:lt1>
      <a:dk2>
        <a:srgbClr val="6A6185"/>
      </a:dk2>
      <a:lt2>
        <a:srgbClr val="F1F0F3"/>
      </a:lt2>
      <a:accent1>
        <a:srgbClr val="EB37A6"/>
      </a:accent1>
      <a:accent2>
        <a:srgbClr val="8A3ACC"/>
      </a:accent2>
      <a:accent3>
        <a:srgbClr val="1994EB"/>
      </a:accent3>
      <a:accent4>
        <a:srgbClr val="80D126"/>
      </a:accent4>
      <a:accent5>
        <a:srgbClr val="FFBF00"/>
      </a:accent5>
      <a:accent6>
        <a:srgbClr val="F1473D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934</TotalTime>
  <Words>310</Words>
  <Application>Microsoft Office PowerPoint</Application>
  <PresentationFormat>On-screen Show (16:9)</PresentationFormat>
  <Paragraphs>57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Wingdings</vt:lpstr>
      <vt:lpstr>Berlin Sans FB</vt:lpstr>
      <vt:lpstr>Arial</vt:lpstr>
      <vt:lpstr>Calibri</vt:lpstr>
      <vt:lpstr>Eras Light ITC</vt:lpstr>
      <vt:lpstr>Agency FB</vt:lpstr>
      <vt:lpstr>Caveat Brush</vt:lpstr>
      <vt:lpstr>Patrick Hand</vt:lpstr>
      <vt:lpstr>Tybalt template</vt:lpstr>
      <vt:lpstr> APNADUKAN         </vt:lpstr>
      <vt:lpstr>       DEVLOPERS</vt:lpstr>
      <vt:lpstr>        Contents</vt:lpstr>
      <vt:lpstr>PowerPoint Presentation</vt:lpstr>
      <vt:lpstr>Abstract</vt:lpstr>
      <vt:lpstr>   Introduction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Arjun</dc:creator>
  <cp:lastModifiedBy>Adarsh Swain</cp:lastModifiedBy>
  <cp:revision>53</cp:revision>
  <dcterms:modified xsi:type="dcterms:W3CDTF">2020-11-04T10:05:57Z</dcterms:modified>
</cp:coreProperties>
</file>